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9"/>
  </p:notesMasterIdLst>
  <p:sldIdLst>
    <p:sldId id="261" r:id="rId5"/>
    <p:sldId id="262" r:id="rId6"/>
    <p:sldId id="273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9" r:id="rId16"/>
    <p:sldId id="27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59" autoAdjust="0"/>
  </p:normalViewPr>
  <p:slideViewPr>
    <p:cSldViewPr snapToGrid="0">
      <p:cViewPr varScale="1">
        <p:scale>
          <a:sx n="52" d="100"/>
          <a:sy n="52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79AA-A027-4B1A-92C9-EB6C1B56676A}" type="datetimeFigureOut"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34EC-9C39-4AA8-B281-0672C48EB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these rocks the same? Why? Get students to describe what is different about them –</a:t>
            </a:r>
            <a:r>
              <a:rPr lang="en-US" dirty="0" err="1"/>
              <a:t>colours</a:t>
            </a:r>
            <a:r>
              <a:rPr lang="en-US" dirty="0"/>
              <a:t>,</a:t>
            </a:r>
            <a:r>
              <a:rPr lang="en-US" baseline="0" dirty="0"/>
              <a:t> do they have holes, are they banded, are they smooth or rough?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874A5-0AC3-F240-96F0-2979D80A8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Make a table on the board with title "Rocks / Not Rocks" and classify the following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34EC-9C39-4AA8-B281-0672C48EBA7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1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34EC-9C39-4AA8-B281-0672C48EBA7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2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1E0A-6B11-C246-B14A-6D4F6795F8C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2590-4658-584D-B909-E94DB956A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6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6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8295"/>
            <a:ext cx="3122143" cy="2325996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18" y="802479"/>
            <a:ext cx="3252903" cy="2164659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49" y="3818191"/>
            <a:ext cx="3104943" cy="2331636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676" y="2068177"/>
            <a:ext cx="3252903" cy="2735705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4007587"/>
            <a:ext cx="3252903" cy="19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509B8F-35CA-7955-B943-F7CB958D9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423" y="643466"/>
            <a:ext cx="723515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building material, brick&#10;&#10;Description automatically generated">
            <a:extLst>
              <a:ext uri="{FF2B5EF4-FFF2-40B4-BE49-F238E27FC236}">
                <a16:creationId xmlns:a16="http://schemas.microsoft.com/office/drawing/2014/main" id="{8035BE73-432F-0143-2777-3011358AE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840" y="643466"/>
            <a:ext cx="73063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C787CC9-DC7B-4BCD-BDB0-A7064A238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936" y="445169"/>
            <a:ext cx="7387389" cy="56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E90279-3602-4C54-8952-71E52CB1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C456479-00D1-F3CC-7AF1-FAFE55221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45" y="1825625"/>
            <a:ext cx="8448910" cy="4351338"/>
          </a:xfrm>
        </p:spPr>
      </p:pic>
    </p:spTree>
    <p:extLst>
      <p:ext uri="{BB962C8B-B14F-4D97-AF65-F5344CB8AC3E}">
        <p14:creationId xmlns:p14="http://schemas.microsoft.com/office/powerpoint/2010/main" val="39096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F2CA7-7208-0F99-6CB6-11C8BC01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/>
                <a:cs typeface="Calibri Light"/>
              </a:rPr>
              <a:t>Rocks are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364B-2DD8-E858-9BBB-2085F6C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alibri"/>
              </a:rPr>
              <a:t>1. Solids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alibri"/>
              </a:rPr>
              <a:t>2. Made naturally within the Earth (</a:t>
            </a:r>
            <a:r>
              <a:rPr lang="en-US" i="1" u="sng" dirty="0">
                <a:latin typeface="Comic Sans MS"/>
                <a:cs typeface="Calibri"/>
              </a:rPr>
              <a:t>not </a:t>
            </a:r>
            <a:r>
              <a:rPr lang="en-US" dirty="0">
                <a:latin typeface="Comic Sans MS"/>
                <a:cs typeface="Calibri"/>
              </a:rPr>
              <a:t>man-made)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alibri"/>
              </a:rPr>
              <a:t>3. Made up of minerals and possibly organic material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alibri"/>
              </a:rPr>
              <a:t>4.Vary In composition and appearance</a:t>
            </a:r>
          </a:p>
          <a:p>
            <a:pPr marL="0" indent="0">
              <a:buNone/>
            </a:pPr>
            <a:endParaRPr lang="en-US" dirty="0">
              <a:latin typeface="Comic Sans MS"/>
              <a:cs typeface="Calibri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05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nes being balanced">
            <a:extLst>
              <a:ext uri="{FF2B5EF4-FFF2-40B4-BE49-F238E27FC236}">
                <a16:creationId xmlns:a16="http://schemas.microsoft.com/office/drawing/2014/main" id="{EEB051B6-8D67-D68B-CA15-D33F0D4E6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E3E61-88A4-465B-6FFC-645E0B71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What is a rock exactly?</a:t>
            </a:r>
          </a:p>
        </p:txBody>
      </p:sp>
    </p:spTree>
    <p:extLst>
      <p:ext uri="{BB962C8B-B14F-4D97-AF65-F5344CB8AC3E}">
        <p14:creationId xmlns:p14="http://schemas.microsoft.com/office/powerpoint/2010/main" val="13193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8BBF-1CF7-4756-A16E-241FB9B5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952"/>
            <a:ext cx="10515600" cy="4351338"/>
          </a:xfrm>
        </p:spPr>
        <p:txBody>
          <a:bodyPr/>
          <a:lstStyle/>
          <a:p>
            <a:r>
              <a:rPr lang="en-AU" dirty="0"/>
              <a:t>Make two columns in your notebook, headed rocks… and …not rocks.</a:t>
            </a:r>
          </a:p>
          <a:p>
            <a:r>
              <a:rPr lang="en-AU" dirty="0"/>
              <a:t>For each of the substances on the following slides, write their name in one of the column.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1270F0-6053-4F9D-9325-438373174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84575"/>
              </p:ext>
            </p:extLst>
          </p:nvPr>
        </p:nvGraphicFramePr>
        <p:xfrm>
          <a:off x="1810137" y="2262308"/>
          <a:ext cx="8107266" cy="388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633">
                  <a:extLst>
                    <a:ext uri="{9D8B030D-6E8A-4147-A177-3AD203B41FA5}">
                      <a16:colId xmlns:a16="http://schemas.microsoft.com/office/drawing/2014/main" val="2342384129"/>
                    </a:ext>
                  </a:extLst>
                </a:gridCol>
                <a:gridCol w="4053633">
                  <a:extLst>
                    <a:ext uri="{9D8B030D-6E8A-4147-A177-3AD203B41FA5}">
                      <a16:colId xmlns:a16="http://schemas.microsoft.com/office/drawing/2014/main" val="2013588159"/>
                    </a:ext>
                  </a:extLst>
                </a:gridCol>
              </a:tblGrid>
              <a:tr h="793097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ROCKS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NOT ROCKS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885499"/>
                  </a:ext>
                </a:extLst>
              </a:tr>
              <a:tr h="3096643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2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1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D81B172-4954-CC89-F3BA-C4018D412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714" y="643468"/>
            <a:ext cx="7143544" cy="557106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nature, orange, rock&#10;&#10;Description automatically generated">
            <a:extLst>
              <a:ext uri="{FF2B5EF4-FFF2-40B4-BE49-F238E27FC236}">
                <a16:creationId xmlns:a16="http://schemas.microsoft.com/office/drawing/2014/main" id="{8222CDC4-94A7-5CF7-3FE2-B3CB0C45F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uilding material, brick&#10;&#10;Description automatically generated">
            <a:extLst>
              <a:ext uri="{FF2B5EF4-FFF2-40B4-BE49-F238E27FC236}">
                <a16:creationId xmlns:a16="http://schemas.microsoft.com/office/drawing/2014/main" id="{201E2CCE-69BB-7EA0-A0F1-574528145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440" y="643466"/>
            <a:ext cx="7503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D493EDE-6B9D-895B-2DE2-F449025E3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824" y="643466"/>
            <a:ext cx="73303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7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ood, dessert&#10;&#10;Description automatically generated">
            <a:extLst>
              <a:ext uri="{FF2B5EF4-FFF2-40B4-BE49-F238E27FC236}">
                <a16:creationId xmlns:a16="http://schemas.microsoft.com/office/drawing/2014/main" id="{1ED674A6-C758-46FB-1431-DFF098BA7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80" y="643466"/>
            <a:ext cx="72824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rock&#10;&#10;Description automatically generated">
            <a:extLst>
              <a:ext uri="{FF2B5EF4-FFF2-40B4-BE49-F238E27FC236}">
                <a16:creationId xmlns:a16="http://schemas.microsoft.com/office/drawing/2014/main" id="{1D14C3BB-FF7E-6206-D2A3-A8DA8361D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80" y="643466"/>
            <a:ext cx="72824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9439EC94700409E408A5B6F990243" ma:contentTypeVersion="15" ma:contentTypeDescription="Create a new document." ma:contentTypeScope="" ma:versionID="bbeec43803ce057db510b555af20da71">
  <xsd:schema xmlns:xsd="http://www.w3.org/2001/XMLSchema" xmlns:xs="http://www.w3.org/2001/XMLSchema" xmlns:p="http://schemas.microsoft.com/office/2006/metadata/properties" xmlns:ns2="ae9ec455-95ee-41a7-9221-20b4d8a4ace6" xmlns:ns3="3dfc3727-4120-4b9d-bed7-46e7d7214b61" targetNamespace="http://schemas.microsoft.com/office/2006/metadata/properties" ma:root="true" ma:fieldsID="471e3245701d2da005d6cdd16e19fbbe" ns2:_="" ns3:_="">
    <xsd:import namespace="ae9ec455-95ee-41a7-9221-20b4d8a4ace6"/>
    <xsd:import namespace="3dfc3727-4120-4b9d-bed7-46e7d7214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ec455-95ee-41a7-9221-20b4d8a4a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3d397c-480d-4149-95e5-be7ffaca6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c3727-4120-4b9d-bed7-46e7d7214b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378c9f-6fd6-48b4-947a-2dc44c42869f}" ma:internalName="TaxCatchAll" ma:showField="CatchAllData" ma:web="3dfc3727-4120-4b9d-bed7-46e7d7214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9ec455-95ee-41a7-9221-20b4d8a4ace6">
      <Terms xmlns="http://schemas.microsoft.com/office/infopath/2007/PartnerControls"/>
    </lcf76f155ced4ddcb4097134ff3c332f>
    <TaxCatchAll xmlns="3dfc3727-4120-4b9d-bed7-46e7d7214b61" xsi:nil="true"/>
  </documentManagement>
</p:properties>
</file>

<file path=customXml/itemProps1.xml><?xml version="1.0" encoding="utf-8"?>
<ds:datastoreItem xmlns:ds="http://schemas.openxmlformats.org/officeDocument/2006/customXml" ds:itemID="{4FCEC625-58E3-462C-B5B4-BE3BAD189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ec455-95ee-41a7-9221-20b4d8a4ace6"/>
    <ds:schemaRef ds:uri="3dfc3727-4120-4b9d-bed7-46e7d7214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7F4C0-313E-44A5-8838-C20D6DCB0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35C4B-E511-44D3-8E79-F0E88F25DFE7}">
  <ds:schemaRefs>
    <ds:schemaRef ds:uri="http://schemas.microsoft.com/office/infopath/2007/PartnerControls"/>
    <ds:schemaRef ds:uri="http://www.w3.org/XML/1998/namespace"/>
    <ds:schemaRef ds:uri="http://purl.org/dc/dcmitype/"/>
    <ds:schemaRef ds:uri="68436313-f3d0-4820-bed2-b066a67273c5"/>
    <ds:schemaRef ds:uri="f50969b8-2a03-45e0-bdf2-998355f597a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e9ec455-95ee-41a7-9221-20b4d8a4ace6"/>
    <ds:schemaRef ds:uri="3dfc3727-4120-4b9d-bed7-46e7d7214b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133</Words>
  <Application>Microsoft Office PowerPoint</Application>
  <PresentationFormat>Widescreen</PresentationFormat>
  <Paragraphs>18</Paragraphs>
  <Slides>14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What is a rock exactly?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Rocks 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JAREMCZUK, Schelli</dc:creator>
  <cp:lastModifiedBy>TURNER, Gary (gturn44)</cp:lastModifiedBy>
  <cp:revision>298</cp:revision>
  <dcterms:created xsi:type="dcterms:W3CDTF">2022-07-08T05:58:28Z</dcterms:created>
  <dcterms:modified xsi:type="dcterms:W3CDTF">2023-08-10T03:05:53Z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0x0101007E49439EC94700409E408A5B6F990243</vt:lpwstr>
  </property>
</Properties>
</file>